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7CD65-6117-4FC4-8622-A8784E29094B}" type="datetimeFigureOut">
              <a:rPr lang="en-US" smtClean="0"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7DC04-4C7E-463C-B2DE-A8C358DD5E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EO Keynote.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</cp:revision>
  <dcterms:created xsi:type="dcterms:W3CDTF">2014-03-25T18:28:14Z</dcterms:created>
  <dcterms:modified xsi:type="dcterms:W3CDTF">2014-03-25T18:29:47Z</dcterms:modified>
</cp:coreProperties>
</file>